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4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7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0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9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9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3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7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F8CE8-0F6D-1F4D-8C3F-5E1E5E7F4B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B8B86-902B-B348-9E72-B71E080A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2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Ecology Bluff Game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77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>
            <a:normAutofit/>
          </a:bodyPr>
          <a:lstStyle/>
          <a:p>
            <a:r>
              <a:rPr lang="en-US" dirty="0" smtClean="0"/>
              <a:t>What is a </a:t>
            </a:r>
            <a:r>
              <a:rPr lang="en-US" dirty="0" err="1" smtClean="0"/>
              <a:t>macroinvertebrate</a:t>
            </a:r>
            <a:r>
              <a:rPr lang="en-US" dirty="0" smtClean="0"/>
              <a:t> and why are they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Macroinvertebrates are visible and have no backbone. They are water insects</a:t>
            </a:r>
          </a:p>
          <a:p>
            <a:r>
              <a:rPr lang="en-US" dirty="0" smtClean="0"/>
              <a:t>The more that you find, the healthier the water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0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>
            <a:normAutofit/>
          </a:bodyPr>
          <a:lstStyle/>
          <a:p>
            <a:r>
              <a:rPr lang="en-US" dirty="0" smtClean="0"/>
              <a:t>Describe mutualism?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Both organisms benefit from the relationship</a:t>
            </a:r>
          </a:p>
          <a:p>
            <a:r>
              <a:rPr lang="en-US" dirty="0" smtClean="0"/>
              <a:t>Win/win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8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/>
          <a:lstStyle/>
          <a:p>
            <a:r>
              <a:rPr lang="en-US" dirty="0" smtClean="0"/>
              <a:t>Describe commensalism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One organism benefits while the other is unaffected</a:t>
            </a:r>
          </a:p>
          <a:p>
            <a:r>
              <a:rPr lang="en-US" dirty="0" smtClean="0"/>
              <a:t>Win/neutral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46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899"/>
            <a:ext cx="8229600" cy="21229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carrying capacity? The chart displays the carrying capacity of a population. Which letter shows the carrying capacity on the chart.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6700"/>
            <a:ext cx="3782252" cy="35058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Carrying capacity is the maximum number of organisms that can survive in an ecosystem. </a:t>
            </a:r>
          </a:p>
          <a:p>
            <a:r>
              <a:rPr lang="en-US" dirty="0"/>
              <a:t>D</a:t>
            </a:r>
            <a:endParaRPr lang="en-US" dirty="0"/>
          </a:p>
        </p:txBody>
      </p:sp>
      <p:pic>
        <p:nvPicPr>
          <p:cNvPr id="4" name="irc_mi" descr="http://www2.sluh.org/bioweb/bi100/focussheets/fsecology_growthgraph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43" y="2431868"/>
            <a:ext cx="4908838" cy="4020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652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/>
          <a:lstStyle/>
          <a:p>
            <a:r>
              <a:rPr lang="en-US" dirty="0" smtClean="0"/>
              <a:t>What states are in the Chesapeake Bay Watershed?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Maryland, Pennsylvania, Virginia, West Virginia, New York, Delaware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3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32403" cy="51758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 talking once the game has begun</a:t>
            </a:r>
          </a:p>
          <a:p>
            <a:r>
              <a:rPr lang="en-US" dirty="0" smtClean="0"/>
              <a:t>Teacher will ask a question to one team </a:t>
            </a:r>
          </a:p>
          <a:p>
            <a:r>
              <a:rPr lang="en-US" dirty="0" smtClean="0"/>
              <a:t>Everyone who thinks they know the answer to the question will QUIETLY stand up</a:t>
            </a:r>
          </a:p>
          <a:p>
            <a:pPr lvl="1"/>
            <a:r>
              <a:rPr lang="en-US" dirty="0" smtClean="0"/>
              <a:t>Students are allowed to “bluff” and stand up even if they don’t know the answer</a:t>
            </a:r>
          </a:p>
          <a:p>
            <a:r>
              <a:rPr lang="en-US" dirty="0" smtClean="0"/>
              <a:t>The student who answered the previous question will choose the person on the opposite team to answer</a:t>
            </a:r>
          </a:p>
          <a:p>
            <a:r>
              <a:rPr lang="en-US" dirty="0" smtClean="0"/>
              <a:t>If the question is answered correctly, the answering team will receive a point for each standing member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Bluff Game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/>
          <a:lstStyle/>
          <a:p>
            <a:r>
              <a:rPr lang="en-US" dirty="0" smtClean="0"/>
              <a:t>Name an abiotic factor in our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Sun, Rocks, Dirt, Water, Air</a:t>
            </a:r>
          </a:p>
          <a:p>
            <a:endParaRPr lang="en-US" dirty="0"/>
          </a:p>
          <a:p>
            <a:r>
              <a:rPr lang="en-US" dirty="0" smtClean="0"/>
              <a:t>Abiotic: non-living things in an ecosystem</a:t>
            </a:r>
          </a:p>
          <a:p>
            <a:r>
              <a:rPr lang="en-US" dirty="0" smtClean="0"/>
              <a:t>Biotic: living things in an ecosystem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3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/>
          <a:lstStyle/>
          <a:p>
            <a:r>
              <a:rPr lang="en-US" dirty="0" smtClean="0"/>
              <a:t>What biome do we live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We live in temperate forest</a:t>
            </a:r>
          </a:p>
          <a:p>
            <a:endParaRPr lang="en-US" dirty="0" smtClean="0"/>
          </a:p>
          <a:p>
            <a:r>
              <a:rPr lang="en-US" dirty="0" smtClean="0"/>
              <a:t>Biome: a community of plants and animals, a type of ecosystem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/>
          <a:lstStyle/>
          <a:p>
            <a:r>
              <a:rPr lang="en-US" dirty="0" smtClean="0"/>
              <a:t>What type of water has high dissolved oxygen? (2 qualities)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Cold and turbulent water has high dissolved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5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/>
          <a:lstStyle/>
          <a:p>
            <a:r>
              <a:rPr lang="en-US" dirty="0" smtClean="0"/>
              <a:t>What does “turbidity”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Turbidity is the measure of how clear the water is </a:t>
            </a:r>
          </a:p>
          <a:p>
            <a:r>
              <a:rPr lang="en-US" dirty="0" smtClean="0"/>
              <a:t>High turbidity means the water is cloudy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0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/>
          <a:lstStyle/>
          <a:p>
            <a:r>
              <a:rPr lang="en-US" dirty="0" smtClean="0"/>
              <a:t>What is the pH scale and what does it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pH measures how acidic something is</a:t>
            </a:r>
          </a:p>
          <a:p>
            <a:r>
              <a:rPr lang="en-US" dirty="0" smtClean="0"/>
              <a:t>The scale is 0-14 with 7 as neutral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8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>
            <a:normAutofit/>
          </a:bodyPr>
          <a:lstStyle/>
          <a:p>
            <a:r>
              <a:rPr lang="en-US" dirty="0" smtClean="0"/>
              <a:t>What causes algae blooms?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High nitrogen (from fertilizer) in the water causes algae blooms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55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72063"/>
          </a:xfrm>
        </p:spPr>
        <p:txBody>
          <a:bodyPr>
            <a:normAutofit/>
          </a:bodyPr>
          <a:lstStyle/>
          <a:p>
            <a:r>
              <a:rPr lang="en-US" dirty="0" smtClean="0"/>
              <a:t>What is fecal coliform and where does it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183"/>
            <a:ext cx="8229600" cy="2918980"/>
          </a:xfrm>
        </p:spPr>
        <p:txBody>
          <a:bodyPr/>
          <a:lstStyle/>
          <a:p>
            <a:r>
              <a:rPr lang="en-US" dirty="0" smtClean="0"/>
              <a:t>Fecal coliform is bacteria that is in the feces of mammals. It gets into water through runoff and untreated sewage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72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386</Words>
  <Application>Microsoft Macintosh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Ecology Bluff Game</vt:lpstr>
      <vt:lpstr>Bluff Game Rules</vt:lpstr>
      <vt:lpstr>Name an abiotic factor in our ecosystem</vt:lpstr>
      <vt:lpstr>What biome do we live in?</vt:lpstr>
      <vt:lpstr>What type of water has high dissolved oxygen? (2 qualities)</vt:lpstr>
      <vt:lpstr>What does “turbidity” mean?</vt:lpstr>
      <vt:lpstr>What is the pH scale and what does it measure?</vt:lpstr>
      <vt:lpstr>What causes algae blooms?</vt:lpstr>
      <vt:lpstr>What is fecal coliform and where does it come from?</vt:lpstr>
      <vt:lpstr>What is a macroinvertebrate and why are they important?</vt:lpstr>
      <vt:lpstr>Describe mutualism?</vt:lpstr>
      <vt:lpstr>Describe commensalism</vt:lpstr>
      <vt:lpstr>What is carrying capacity? The chart displays the carrying capacity of a population. Which letter shows the carrying capacity on the chart.</vt:lpstr>
      <vt:lpstr>What states are in the Chesapeake Bay Watershed?</vt:lpstr>
    </vt:vector>
  </TitlesOfParts>
  <Company>HCPSS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Bluff Game</dc:title>
  <dc:creator>Howard County Administrator</dc:creator>
  <cp:lastModifiedBy>Howard County Administrator</cp:lastModifiedBy>
  <cp:revision>5</cp:revision>
  <dcterms:created xsi:type="dcterms:W3CDTF">2015-06-04T11:40:29Z</dcterms:created>
  <dcterms:modified xsi:type="dcterms:W3CDTF">2015-06-04T14:06:12Z</dcterms:modified>
</cp:coreProperties>
</file>